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14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us-ascii"/>
  <p:showPr showNarration="1">
    <p:present/>
    <p:sldRg st="1" end="13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414" autoAdjust="0"/>
    <p:restoredTop sz="93648" autoAdjust="0"/>
  </p:normalViewPr>
  <p:slideViewPr>
    <p:cSldViewPr>
      <p:cViewPr>
        <p:scale>
          <a:sx n="66" d="100"/>
          <a:sy n="66" d="100"/>
        </p:scale>
        <p:origin x="-1026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ro-RO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ro-RO"/>
          </a:p>
        </p:txBody>
      </p:sp>
      <p:sp>
        <p:nvSpPr>
          <p:cNvPr id="235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smtClean="0"/>
              <a:t>Click to edit Master text styles</a:t>
            </a:r>
          </a:p>
          <a:p>
            <a:pPr lvl="1"/>
            <a:r>
              <a:rPr lang="ro-RO" smtClean="0"/>
              <a:t>Second level</a:t>
            </a:r>
          </a:p>
          <a:p>
            <a:pPr lvl="2"/>
            <a:r>
              <a:rPr lang="ro-RO" smtClean="0"/>
              <a:t>Third level</a:t>
            </a:r>
          </a:p>
          <a:p>
            <a:pPr lvl="3"/>
            <a:r>
              <a:rPr lang="ro-RO" smtClean="0"/>
              <a:t>Fourth level</a:t>
            </a:r>
          </a:p>
          <a:p>
            <a:pPr lvl="4"/>
            <a:r>
              <a:rPr lang="ro-RO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ro-RO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8FE821B-71A3-4E40-AF38-F85776A863D4}" type="slidenum">
              <a:rPr lang="ro-RO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002D65F-0AE2-4E0D-A9AB-166E0CA2A223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1512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21513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16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21517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8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9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0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1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1522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21523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4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26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1527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8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9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0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1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1532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33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AD02F7-9F3F-41B7-B120-73150B8CA8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1B7D8-B205-460A-BA2E-E886471492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B30A9-B1C5-4735-B3D2-8286CF98D2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C2267-F73B-4950-9F2C-7EC45E4A76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40E52-E701-412D-A12B-839694479B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7FAF3-9EDB-4509-95CA-B985D63110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1EAE5-90F3-411E-B075-2B02D7A3F6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76745-31D1-4386-BFCF-CE62ADCC63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22AB7-3803-4B78-A08B-0D9AA361D3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A3A6F-E0CB-4391-863F-7F65BFA671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r>
              <a:rPr lang="en-US"/>
              <a:t>Scoala cu clasele I-VIII, Nr.7, Viseu de Sus, Maramures, Prof.Moldovan Raluca Maria</a:t>
            </a:r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ACC342F7-7E33-4DF4-8DC1-48BC423AB69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488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9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2049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50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050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20502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03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04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505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6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7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508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20509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0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1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2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3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4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5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6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0517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20518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19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520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0521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20522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523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20524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25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26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27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28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29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30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31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0532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file:///C:\Documents%20and%20Settings\Raluca.VALENTIN\Desktop\Jocuri\BLOCKS.EX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4149725"/>
            <a:ext cx="6032500" cy="1651000"/>
          </a:xfrm>
        </p:spPr>
        <p:txBody>
          <a:bodyPr/>
          <a:lstStyle/>
          <a:p>
            <a:r>
              <a:rPr lang="en-US" sz="2800" b="1" dirty="0" err="1">
                <a:solidFill>
                  <a:schemeClr val="folHlink"/>
                </a:solidFill>
                <a:latin typeface="Ravie" pitchFamily="82" charset="0"/>
              </a:rPr>
              <a:t>Tehnologia</a:t>
            </a:r>
            <a:r>
              <a:rPr lang="en-US" sz="2800" b="1" dirty="0">
                <a:solidFill>
                  <a:schemeClr val="folHlink"/>
                </a:solidFill>
                <a:latin typeface="Ravie" pitchFamily="82" charset="0"/>
              </a:rPr>
              <a:t> </a:t>
            </a:r>
            <a:r>
              <a:rPr lang="en-US" sz="2800" b="1" dirty="0" err="1">
                <a:solidFill>
                  <a:schemeClr val="folHlink"/>
                </a:solidFill>
                <a:latin typeface="Ravie" pitchFamily="82" charset="0"/>
              </a:rPr>
              <a:t>informatiei</a:t>
            </a:r>
            <a:endParaRPr lang="en-US" sz="2800" b="1" dirty="0">
              <a:solidFill>
                <a:schemeClr val="folHlink"/>
              </a:solidFill>
              <a:latin typeface="Ravie" pitchFamily="82" charset="0"/>
            </a:endParaRPr>
          </a:p>
          <a:p>
            <a:r>
              <a:rPr lang="ro-RO" sz="2800" b="1" dirty="0" smtClean="0">
                <a:solidFill>
                  <a:schemeClr val="folHlink"/>
                </a:solidFill>
                <a:latin typeface="Ravie" pitchFamily="82" charset="0"/>
              </a:rPr>
              <a:t> </a:t>
            </a:r>
            <a:endParaRPr lang="en-US" sz="2800" b="1" dirty="0">
              <a:solidFill>
                <a:schemeClr val="folHlink"/>
              </a:solidFill>
              <a:latin typeface="Ravie" pitchFamily="82" charset="0"/>
            </a:endParaRPr>
          </a:p>
          <a:p>
            <a:r>
              <a:rPr lang="en-US" sz="2800" b="1" dirty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sz="2800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sz="2800" b="1" dirty="0">
              <a:solidFill>
                <a:schemeClr val="folHlink"/>
              </a:solidFill>
              <a:latin typeface="Ravie" pitchFamily="82" charset="0"/>
            </a:endParaRPr>
          </a:p>
        </p:txBody>
      </p:sp>
      <p:pic>
        <p:nvPicPr>
          <p:cNvPr id="2052" name="Picture 4" descr="MF107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549275"/>
            <a:ext cx="1622425" cy="1951038"/>
          </a:xfrm>
          <a:prstGeom prst="rect">
            <a:avLst/>
          </a:prstGeom>
          <a:noFill/>
        </p:spPr>
      </p:pic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1835150" y="1052513"/>
            <a:ext cx="4968875" cy="28067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La Bamba LET"/>
              </a:rPr>
              <a:t>Programul</a:t>
            </a:r>
          </a:p>
          <a:p>
            <a:pPr algn="ctr"/>
            <a:r>
              <a:rPr 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La Bamba LET"/>
              </a:rPr>
              <a:t> Microsoft Word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908175" y="188913"/>
            <a:ext cx="4752975" cy="100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ro-RO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avie" pitchFamily="82" charset="0"/>
              </a:rPr>
              <a:t>GRUPUL SCOLAR DUMBRAVENI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Ravie" pitchFamily="82" charset="0"/>
            </a:endParaRPr>
          </a:p>
          <a:p>
            <a:pPr>
              <a:spcBef>
                <a:spcPct val="50000"/>
              </a:spcBef>
            </a:pPr>
            <a:endParaRPr lang="ro-RO" dirty="0"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10000">
    <p:zoom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uiExpand="1" build="p"/>
      <p:bldP spid="2053" grpId="0" animBg="1"/>
      <p:bldP spid="205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456F4-AF49-4D5D-A9DF-711169654721}" type="slidenum">
              <a:rPr lang="en-US"/>
              <a:pPr/>
              <a:t>2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1788"/>
            <a:ext cx="2519362" cy="1009650"/>
          </a:xfrm>
        </p:spPr>
        <p:txBody>
          <a:bodyPr/>
          <a:lstStyle/>
          <a:p>
            <a:r>
              <a:rPr lang="en-US" b="1">
                <a:solidFill>
                  <a:schemeClr val="folHlink"/>
                </a:solidFill>
                <a:latin typeface="Cataneo BT" pitchFamily="66" charset="0"/>
              </a:rPr>
              <a:t>Cuprins:</a:t>
            </a:r>
            <a:endParaRPr lang="ro-RO" b="1">
              <a:solidFill>
                <a:schemeClr val="folHlink"/>
              </a:solidFill>
              <a:latin typeface="Cataneo BT" pitchFamily="66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8137525" cy="3657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</a:rPr>
              <a:t>Pornirea programului</a:t>
            </a:r>
          </a:p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</a:rPr>
              <a:t>Taste utile pentru scris</a:t>
            </a:r>
          </a:p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</a:rPr>
              <a:t>Operatii care se fac intr-un document</a:t>
            </a:r>
          </a:p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</a:rPr>
              <a:t>Elementele ferestrei Word</a:t>
            </a:r>
          </a:p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</a:rPr>
              <a:t>Bara de butoane</a:t>
            </a:r>
          </a:p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</a:rPr>
              <a:t>Meniul File</a:t>
            </a:r>
          </a:p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</a:rPr>
              <a:t>Operatii cu fisiere Word</a:t>
            </a:r>
          </a:p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</a:rPr>
              <a:t>Imagini, tabele etc</a:t>
            </a:r>
          </a:p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</a:rPr>
              <a:t>…diverse</a:t>
            </a:r>
          </a:p>
          <a:p>
            <a:pPr marL="609600" indent="-609600">
              <a:lnSpc>
                <a:spcPct val="90000"/>
              </a:lnSpc>
              <a:buClr>
                <a:schemeClr val="folHlink"/>
              </a:buClr>
              <a:buFontTx/>
              <a:buBlip>
                <a:blip r:embed="rId2"/>
              </a:buBlip>
            </a:pPr>
            <a:endParaRPr lang="ro-RO" sz="2400">
              <a:solidFill>
                <a:schemeClr val="folHlin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14612" y="6215082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12000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1E6B4-580A-4D95-93B3-F89467C03A36}" type="slidenum">
              <a:rPr lang="en-US"/>
              <a:pPr/>
              <a:t>3</a:t>
            </a:fld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1275" y="333375"/>
            <a:ext cx="5292725" cy="5616575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>
                <a:solidFill>
                  <a:schemeClr val="folHlink"/>
                </a:solidFill>
                <a:latin typeface="Matura MT Script Capitals" pitchFamily="66" charset="0"/>
              </a:rPr>
              <a:t>Modul de pornire</a:t>
            </a: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: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400">
              <a:solidFill>
                <a:schemeClr val="folHlink"/>
              </a:solidFill>
              <a:latin typeface="Matura MT Script Capitals" pitchFamily="66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>
                <a:solidFill>
                  <a:schemeClr val="tx2"/>
                </a:solidFill>
                <a:latin typeface="Matura MT Script Capitals" pitchFamily="66" charset="0"/>
              </a:rPr>
              <a:t>START – Programs - Microsoft Office -  Microsoft Word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400" b="1">
              <a:solidFill>
                <a:schemeClr val="tx2"/>
              </a:solidFill>
              <a:latin typeface="Matura MT Script Capitals" pitchFamily="66" charset="0"/>
            </a:endParaRPr>
          </a:p>
          <a:p>
            <a:pPr algn="ctr">
              <a:lnSpc>
                <a:spcPct val="80000"/>
              </a:lnSpc>
            </a:pPr>
            <a:r>
              <a:rPr lang="en-US" sz="2400" b="1">
                <a:solidFill>
                  <a:schemeClr val="folHlink"/>
                </a:solidFill>
                <a:latin typeface="Matura MT Script Capitals" pitchFamily="66" charset="0"/>
              </a:rPr>
              <a:t>face parte din pachetul de programe Microsoft Office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400" b="1">
              <a:solidFill>
                <a:schemeClr val="folHlink"/>
              </a:solidFill>
              <a:latin typeface="Matura MT Script Capitals" pitchFamily="66" charset="0"/>
            </a:endParaRPr>
          </a:p>
          <a:p>
            <a:pPr algn="ctr">
              <a:lnSpc>
                <a:spcPct val="80000"/>
              </a:lnSpc>
            </a:pPr>
            <a:r>
              <a:rPr lang="en-US" sz="2400" b="1">
                <a:solidFill>
                  <a:schemeClr val="folHlink"/>
                </a:solidFill>
                <a:latin typeface="Matura MT Script Capitals" pitchFamily="66" charset="0"/>
              </a:rPr>
              <a:t> este folosit pentru tehnoredactarea computerizata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400" b="1">
              <a:solidFill>
                <a:schemeClr val="folHlink"/>
              </a:solidFill>
              <a:latin typeface="Matura MT Script Capitals" pitchFamily="66" charset="0"/>
            </a:endParaRPr>
          </a:p>
          <a:p>
            <a:pPr algn="ctr">
              <a:lnSpc>
                <a:spcPct val="80000"/>
              </a:lnSpc>
            </a:pPr>
            <a:r>
              <a:rPr lang="en-US" sz="2400" b="1">
                <a:solidFill>
                  <a:schemeClr val="folHlink"/>
                </a:solidFill>
                <a:latin typeface="Matura MT Script Capitals" pitchFamily="66" charset="0"/>
              </a:rPr>
              <a:t>fisierul Word are extensia  .doc</a:t>
            </a:r>
          </a:p>
          <a:p>
            <a:pPr algn="ctr">
              <a:lnSpc>
                <a:spcPct val="80000"/>
              </a:lnSpc>
            </a:pPr>
            <a:r>
              <a:rPr lang="en-US" sz="2400" b="1">
                <a:solidFill>
                  <a:schemeClr val="folHlink"/>
                </a:solidFill>
                <a:latin typeface="Matura MT Script Capitals" pitchFamily="66" charset="0"/>
              </a:rPr>
              <a:t>un fisier word = document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400" b="1">
              <a:solidFill>
                <a:schemeClr val="folHlink"/>
              </a:solidFill>
              <a:latin typeface="Ravie" pitchFamily="82" charset="0"/>
            </a:endParaRP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 rot="1937758">
            <a:off x="395288" y="333375"/>
            <a:ext cx="863600" cy="5762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 rot="7803478">
            <a:off x="6984207" y="4904581"/>
            <a:ext cx="792162" cy="7207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643438" y="5300663"/>
            <a:ext cx="20891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folHlink"/>
                </a:solidFill>
                <a:latin typeface="Ravie" pitchFamily="82" charset="0"/>
              </a:rPr>
              <a:t>este format din mai multe foi</a:t>
            </a:r>
            <a:r>
              <a:rPr lang="en-US" sz="1600">
                <a:latin typeface="Ravie" pitchFamily="82" charset="0"/>
              </a:rPr>
              <a:t> </a:t>
            </a:r>
            <a:endParaRPr lang="ro-RO" sz="1600">
              <a:latin typeface="Ravie" pitchFamily="82" charset="0"/>
            </a:endParaRPr>
          </a:p>
        </p:txBody>
      </p:sp>
      <p:pic>
        <p:nvPicPr>
          <p:cNvPr id="6153" name="Picture 9" descr="pornireWo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96975"/>
            <a:ext cx="2857500" cy="4249738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714612" y="6274378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20000"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597E-E075-476F-9A24-E3C75B1A6732}" type="slidenum">
              <a:rPr lang="en-US"/>
              <a:pPr/>
              <a:t>4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173038"/>
            <a:ext cx="5903913" cy="735012"/>
          </a:xfrm>
        </p:spPr>
        <p:txBody>
          <a:bodyPr/>
          <a:lstStyle/>
          <a:p>
            <a:r>
              <a:rPr lang="en-US" sz="2000">
                <a:solidFill>
                  <a:schemeClr val="folHlink"/>
                </a:solidFill>
                <a:latin typeface="Ravie" pitchFamily="82" charset="0"/>
              </a:rPr>
              <a:t>Taste folosite pentru scris</a:t>
            </a:r>
            <a:r>
              <a:rPr lang="en-US" sz="2000"/>
              <a:t/>
            </a:r>
            <a:br>
              <a:rPr lang="en-US" sz="2000"/>
            </a:br>
            <a:endParaRPr lang="ro-RO" sz="200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1275" y="836613"/>
            <a:ext cx="5292725" cy="5400675"/>
          </a:xfrm>
        </p:spPr>
        <p:txBody>
          <a:bodyPr/>
          <a:lstStyle/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Enter  - rand nou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Space  - spatiu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Tab     - aliniate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Caps Lock – pentru a scrie toate literele mari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Shift   - prima litera mare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Delete – stergere in spate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Home – cursorul la inceputul randului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End – cursorul la sfarsitul randului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Page Up– o pagina in sus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Page Down – o pagina in jos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Sagetile – deplasare in pagina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400">
                <a:solidFill>
                  <a:schemeClr val="folHlink"/>
                </a:solidFill>
                <a:latin typeface="Matura MT Script Capitals" pitchFamily="66" charset="0"/>
              </a:rPr>
              <a:t>                - stergere in fata</a:t>
            </a:r>
            <a:endParaRPr lang="ro-RO" sz="2400">
              <a:solidFill>
                <a:schemeClr val="folHlink"/>
              </a:solidFill>
              <a:latin typeface="Matura MT Script Capitals" pitchFamily="66" charset="0"/>
            </a:endParaRP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5148263" y="5589588"/>
            <a:ext cx="503237" cy="144462"/>
          </a:xfrm>
          <a:prstGeom prst="leftArrow">
            <a:avLst>
              <a:gd name="adj1" fmla="val 50000"/>
              <a:gd name="adj2" fmla="val 870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174" name="Picture 6" descr="do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0" y="765175"/>
            <a:ext cx="2582863" cy="446405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714612" y="6215082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15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10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7D29-0152-4042-8301-F4265753500A}" type="slidenum">
              <a:rPr lang="en-US"/>
              <a:pPr/>
              <a:t>5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5688013" cy="555625"/>
          </a:xfrm>
        </p:spPr>
        <p:txBody>
          <a:bodyPr/>
          <a:lstStyle/>
          <a:p>
            <a:r>
              <a:rPr lang="en-US" sz="2000">
                <a:solidFill>
                  <a:schemeClr val="folHlink"/>
                </a:solidFill>
                <a:latin typeface="Matura MT Script Capitals" pitchFamily="66" charset="0"/>
              </a:rPr>
              <a:t>Operatiile care se pot face intr-un document:</a:t>
            </a:r>
            <a:endParaRPr lang="ro-RO" sz="2000">
              <a:solidFill>
                <a:schemeClr val="folHlink"/>
              </a:solidFill>
              <a:latin typeface="Matura MT Script Capitals" pitchFamily="66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250" y="1341438"/>
            <a:ext cx="6545263" cy="4392612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Se pot introduce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diferite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texte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, sub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diferite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forme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Se pot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edita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si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modifica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textele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,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caracterele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Se pot introduce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diferite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poze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si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imagini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Blip>
                <a:blip r:embed="rId2"/>
              </a:buBlip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Se pot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realiza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tabele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Paginilor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li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se pot introduce –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numere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de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pagina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                                          -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antete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si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subsoluri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                                          -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simboluri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                                          -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diagrame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                                          -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functii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matematice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                                          -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margini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,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chenare</a:t>
            </a:r>
            <a:endParaRPr lang="en-US" sz="2000" dirty="0">
              <a:solidFill>
                <a:schemeClr val="folHlink"/>
              </a:solidFill>
              <a:latin typeface="Matura MT Script Capitals" pitchFamily="66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                                           - 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comentarii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, </a:t>
            </a:r>
            <a:r>
              <a:rPr lang="en-US" sz="2000" dirty="0" err="1">
                <a:solidFill>
                  <a:schemeClr val="folHlink"/>
                </a:solidFill>
                <a:latin typeface="Matura MT Script Capitals" pitchFamily="66" charset="0"/>
              </a:rPr>
              <a:t>obiecte</a:t>
            </a:r>
            <a:r>
              <a:rPr lang="en-US" sz="2000" dirty="0">
                <a:solidFill>
                  <a:schemeClr val="folHlink"/>
                </a:solidFill>
                <a:latin typeface="Matura MT Script Capitals" pitchFamily="66" charset="0"/>
              </a:rPr>
              <a:t>, etc</a:t>
            </a:r>
            <a:r>
              <a:rPr lang="en-US" sz="1600" dirty="0">
                <a:solidFill>
                  <a:schemeClr val="folHlink"/>
                </a:solidFill>
                <a:latin typeface="Matura MT Script Capitals" pitchFamily="66" charset="0"/>
              </a:rPr>
              <a:t> 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Blip>
                <a:blip r:embed="rId3"/>
              </a:buBlip>
            </a:pPr>
            <a:endParaRPr lang="ro-RO" sz="1600" dirty="0">
              <a:solidFill>
                <a:schemeClr val="folHlink"/>
              </a:solidFill>
              <a:latin typeface="Matura MT Script Capital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14612" y="6215082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9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92F18-D32A-49C1-87ED-AFCDDB08378C}" type="slidenum">
              <a:rPr lang="en-US"/>
              <a:pPr/>
              <a:t>6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260350"/>
            <a:ext cx="6870700" cy="844550"/>
          </a:xfrm>
        </p:spPr>
        <p:txBody>
          <a:bodyPr/>
          <a:lstStyle/>
          <a:p>
            <a:r>
              <a:rPr lang="en-US">
                <a:solidFill>
                  <a:schemeClr val="folHlink"/>
                </a:solidFill>
                <a:latin typeface="Matura MT Script Capitals" pitchFamily="66" charset="0"/>
              </a:rPr>
              <a:t>Elementele ferestrei Word</a:t>
            </a:r>
            <a:endParaRPr lang="ro-RO">
              <a:solidFill>
                <a:schemeClr val="folHlink"/>
              </a:solidFill>
              <a:latin typeface="Matura MT Script Capitals" pitchFamily="66" charset="0"/>
            </a:endParaRPr>
          </a:p>
        </p:txBody>
      </p:sp>
      <p:pic>
        <p:nvPicPr>
          <p:cNvPr id="10244" name="Picture 4" descr="do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268413"/>
            <a:ext cx="4573587" cy="4897437"/>
          </a:xfrm>
          <a:prstGeom prst="rect">
            <a:avLst/>
          </a:prstGeom>
          <a:noFill/>
        </p:spPr>
      </p:pic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5435600" y="1341438"/>
            <a:ext cx="576263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3492500" y="1700213"/>
            <a:ext cx="3024188" cy="144145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987675" y="1989138"/>
            <a:ext cx="3168650" cy="1871662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4356100" y="981075"/>
            <a:ext cx="1079500" cy="792163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2843213" y="5084763"/>
            <a:ext cx="2736850" cy="288925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4716463" y="6021388"/>
            <a:ext cx="1943100" cy="7143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5076825" y="4292600"/>
            <a:ext cx="2016125" cy="576263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6084888" y="134143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Butoane de redimensionare</a:t>
            </a:r>
            <a:endParaRPr lang="ro-RO">
              <a:latin typeface="Comic Sans MS" pitchFamily="66" charset="0"/>
            </a:endParaRPr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3924300" y="1484313"/>
            <a:ext cx="2232025" cy="720725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6300788" y="2060575"/>
            <a:ext cx="12969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Bara de titlu</a:t>
            </a:r>
            <a:endParaRPr lang="ro-RO">
              <a:latin typeface="Comic Sans MS" pitchFamily="66" charset="0"/>
            </a:endParaRP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6443663" y="3141663"/>
            <a:ext cx="1584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Bara de meniu</a:t>
            </a:r>
            <a:endParaRPr lang="ro-RO">
              <a:latin typeface="Comic Sans MS" pitchFamily="66" charset="0"/>
            </a:endParaRP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6443663" y="3933825"/>
            <a:ext cx="1657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Bara de butoane</a:t>
            </a:r>
            <a:endParaRPr lang="ro-RO">
              <a:latin typeface="Comic Sans MS" pitchFamily="66" charset="0"/>
            </a:endParaRP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724525" y="5157788"/>
            <a:ext cx="1223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Zona de lucru</a:t>
            </a:r>
            <a:endParaRPr lang="ro-RO">
              <a:latin typeface="Comic Sans MS" pitchFamily="66" charset="0"/>
            </a:endParaRP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7164388" y="4724400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Bara de defilare</a:t>
            </a:r>
            <a:endParaRPr lang="ro-RO">
              <a:latin typeface="Comic Sans MS" pitchFamily="66" charset="0"/>
            </a:endParaRPr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6804025" y="5805488"/>
            <a:ext cx="1152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Bara de stare</a:t>
            </a:r>
            <a:endParaRPr lang="ro-RO">
              <a:latin typeface="Comic Sans MS" pitchFamily="66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14612" y="6215082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16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CEC7D-722B-47DE-A7A3-5108ECC98796}" type="slidenum">
              <a:rPr lang="en-US"/>
              <a:pPr/>
              <a:t>7</a:t>
            </a:fld>
            <a:endParaRPr lang="en-US"/>
          </a:p>
        </p:txBody>
      </p:sp>
      <p:pic>
        <p:nvPicPr>
          <p:cNvPr id="11269" name="Picture 5" descr="formata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981075"/>
            <a:ext cx="5038725" cy="5472113"/>
          </a:xfrm>
          <a:prstGeom prst="rect">
            <a:avLst/>
          </a:prstGeom>
          <a:noFill/>
        </p:spPr>
      </p:pic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395288" y="1773238"/>
            <a:ext cx="4681537" cy="431800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4716463" y="2133600"/>
            <a:ext cx="1655762" cy="6477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443663" y="2492375"/>
            <a:ext cx="20161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Bara de butoane folosita pentru formatarea textului</a:t>
            </a:r>
            <a:endParaRPr lang="ro-RO">
              <a:latin typeface="Comic Sans MS" pitchFamily="66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468313" y="476250"/>
            <a:ext cx="575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!!!! Inainte de orice operatie, textul se selecteaza</a:t>
            </a:r>
            <a:endParaRPr lang="ro-RO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5867400" y="5949950"/>
            <a:ext cx="25923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Formatare =  aranjare dupa preferinte</a:t>
            </a:r>
            <a:endParaRPr lang="ro-RO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14612" y="6345816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DAE2-83E4-45CD-B9CC-80FA72046AC1}" type="slidenum">
              <a:rPr lang="en-US"/>
              <a:pPr/>
              <a:t>8</a:t>
            </a:fld>
            <a:endParaRPr lang="en-US"/>
          </a:p>
        </p:txBody>
      </p:sp>
      <p:pic>
        <p:nvPicPr>
          <p:cNvPr id="12292" name="Picture 4" descr="bara de desena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908050"/>
            <a:ext cx="4392612" cy="5324475"/>
          </a:xfrm>
          <a:prstGeom prst="rect">
            <a:avLst/>
          </a:prstGeom>
          <a:noFill/>
        </p:spPr>
      </p:pic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3492500" y="5876925"/>
            <a:ext cx="3816350" cy="431800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H="1" flipV="1">
            <a:off x="2124075" y="5373688"/>
            <a:ext cx="1295400" cy="6477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50825" y="4941888"/>
            <a:ext cx="23749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  <a:latin typeface="Comic Sans MS" pitchFamily="66" charset="0"/>
              </a:rPr>
              <a:t>Butoane pentru “desen”</a:t>
            </a:r>
            <a:endParaRPr lang="ro-RO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>
            <a:off x="5076825" y="5157788"/>
            <a:ext cx="215900" cy="720725"/>
          </a:xfrm>
          <a:prstGeom prst="upArrow">
            <a:avLst>
              <a:gd name="adj1" fmla="val 50000"/>
              <a:gd name="adj2" fmla="val 8345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2297" name="Oval 9"/>
          <p:cNvSpPr>
            <a:spLocks noChangeArrowheads="1"/>
          </p:cNvSpPr>
          <p:nvPr/>
        </p:nvSpPr>
        <p:spPr bwMode="auto">
          <a:xfrm>
            <a:off x="3492500" y="1196975"/>
            <a:ext cx="1366838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 flipH="1">
            <a:off x="2627313" y="1341438"/>
            <a:ext cx="792162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250825" y="1052513"/>
            <a:ext cx="208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  <a:latin typeface="Comic Sans MS" pitchFamily="66" charset="0"/>
              </a:rPr>
              <a:t>Butoane folosite pentru fisiere</a:t>
            </a:r>
            <a:endParaRPr lang="ro-RO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95288" y="188913"/>
            <a:ext cx="68405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  <a:latin typeface="Comic Sans MS" pitchFamily="66" charset="0"/>
              </a:rPr>
              <a:t>!!!</a:t>
            </a:r>
            <a:r>
              <a:rPr lang="en-US" b="1">
                <a:latin typeface="Comic Sans MS" pitchFamily="66" charset="0"/>
              </a:rPr>
              <a:t> </a:t>
            </a:r>
            <a:r>
              <a:rPr lang="en-US" b="1">
                <a:solidFill>
                  <a:schemeClr val="tx2"/>
                </a:solidFill>
                <a:latin typeface="Comic Sans MS" pitchFamily="66" charset="0"/>
              </a:rPr>
              <a:t>Fiecarui buton din bara de butoane ii corespunde o comanda din bara de meniu</a:t>
            </a:r>
            <a:endParaRPr lang="ro-RO" b="1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2301" name="Oval 13"/>
          <p:cNvSpPr>
            <a:spLocks noChangeArrowheads="1"/>
          </p:cNvSpPr>
          <p:nvPr/>
        </p:nvSpPr>
        <p:spPr bwMode="auto">
          <a:xfrm>
            <a:off x="5435600" y="1196975"/>
            <a:ext cx="431800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 flipH="1">
            <a:off x="2771775" y="1484313"/>
            <a:ext cx="2663825" cy="14398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827088" y="2492375"/>
            <a:ext cx="18002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  <a:latin typeface="Comic Sans MS" pitchFamily="66" charset="0"/>
              </a:rPr>
              <a:t>Anularea comenzii anterioare…</a:t>
            </a:r>
            <a:endParaRPr lang="ro-RO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2304" name="Oval 16"/>
          <p:cNvSpPr>
            <a:spLocks noChangeArrowheads="1"/>
          </p:cNvSpPr>
          <p:nvPr/>
        </p:nvSpPr>
        <p:spPr bwMode="auto">
          <a:xfrm>
            <a:off x="6877050" y="1196975"/>
            <a:ext cx="574675" cy="431800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7235825" y="1700213"/>
            <a:ext cx="1081088" cy="93662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7524750" y="2781300"/>
            <a:ext cx="13684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folHlink"/>
                </a:solidFill>
                <a:latin typeface="Comic Sans MS" pitchFamily="66" charset="0"/>
              </a:rPr>
              <a:t>Vizualizarea marimii paginii</a:t>
            </a:r>
            <a:endParaRPr lang="ro-RO" sz="1600" b="1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79030" y="6345816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10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90DED-1416-49DA-8325-C1531FABA019}" type="slidenum">
              <a:rPr lang="en-US"/>
              <a:pPr/>
              <a:t>9</a:t>
            </a:fld>
            <a:endParaRPr lang="en-US"/>
          </a:p>
        </p:txBody>
      </p:sp>
      <p:pic>
        <p:nvPicPr>
          <p:cNvPr id="13319" name="Picture 7" descr="limb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276475"/>
            <a:ext cx="7715250" cy="3409950"/>
          </a:xfrm>
          <a:prstGeom prst="rect">
            <a:avLst/>
          </a:prstGeom>
          <a:noFill/>
        </p:spPr>
      </p:pic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4716463" y="2565400"/>
            <a:ext cx="503237" cy="431800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H="1" flipV="1">
            <a:off x="3779838" y="1916113"/>
            <a:ext cx="1008062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124075" y="836613"/>
            <a:ext cx="1943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  <a:latin typeface="Comic Sans MS" pitchFamily="66" charset="0"/>
              </a:rPr>
              <a:t>Butoane folosite pentru realizarea  tabelelor</a:t>
            </a:r>
            <a:endParaRPr lang="ro-RO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3323" name="Oval 11"/>
          <p:cNvSpPr>
            <a:spLocks noChangeArrowheads="1"/>
          </p:cNvSpPr>
          <p:nvPr/>
        </p:nvSpPr>
        <p:spPr bwMode="auto">
          <a:xfrm>
            <a:off x="2411413" y="3068638"/>
            <a:ext cx="3313112" cy="360362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4284663" y="3429000"/>
            <a:ext cx="792162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4500563" y="4581525"/>
            <a:ext cx="2951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  <a:latin typeface="Comic Sans MS" pitchFamily="66" charset="0"/>
              </a:rPr>
              <a:t>Setarea tastaturii pe alta limba</a:t>
            </a:r>
            <a:endParaRPr lang="ro-RO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323850" y="188913"/>
            <a:ext cx="6911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Pentru a introduce sau sterge butoane din bara de butoane:</a:t>
            </a:r>
            <a:endParaRPr lang="ro-RO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6443663" y="2565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H="1" flipV="1">
            <a:off x="6300788" y="1989138"/>
            <a:ext cx="10080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4427538" y="981075"/>
            <a:ext cx="1943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  <a:latin typeface="Comic Sans MS" pitchFamily="66" charset="0"/>
              </a:rPr>
              <a:t>Clic dreapata in spatele barii de butoane - Particularizare</a:t>
            </a:r>
            <a:endParaRPr lang="ro-RO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3331" name="AutoShape 19"/>
          <p:cNvSpPr>
            <a:spLocks noChangeArrowheads="1"/>
          </p:cNvSpPr>
          <p:nvPr/>
        </p:nvSpPr>
        <p:spPr bwMode="auto">
          <a:xfrm rot="5400000">
            <a:off x="5507831" y="692944"/>
            <a:ext cx="503238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714612" y="6215082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20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2C696-B354-4330-873A-D909D06D5805}" type="slidenum">
              <a:rPr lang="en-US"/>
              <a:pPr/>
              <a:t>10</a:t>
            </a:fld>
            <a:endParaRPr lang="en-US"/>
          </a:p>
        </p:txBody>
      </p:sp>
      <p:pic>
        <p:nvPicPr>
          <p:cNvPr id="14341" name="Picture 5" descr="Fi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908050"/>
            <a:ext cx="7345363" cy="4535488"/>
          </a:xfrm>
          <a:prstGeom prst="rect">
            <a:avLst/>
          </a:prstGeom>
          <a:noFill/>
        </p:spPr>
      </p:pic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179388" y="981075"/>
            <a:ext cx="2160587" cy="4608513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 rot="-2507231">
            <a:off x="1116013" y="549275"/>
            <a:ext cx="936625" cy="503238"/>
          </a:xfrm>
          <a:prstGeom prst="rightArrow">
            <a:avLst>
              <a:gd name="adj1" fmla="val 50000"/>
              <a:gd name="adj2" fmla="val 465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692275" y="188913"/>
            <a:ext cx="4321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  <a:latin typeface="Castellar" pitchFamily="18" charset="0"/>
              </a:rPr>
              <a:t>!!!! Cel mai utilizat meniu</a:t>
            </a:r>
            <a:endParaRPr lang="ro-RO">
              <a:solidFill>
                <a:schemeClr val="folHlink"/>
              </a:solidFill>
              <a:latin typeface="Castellar" pitchFamily="18" charset="0"/>
            </a:endParaRP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1116013" y="1484313"/>
            <a:ext cx="1512887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1258888" y="1773238"/>
            <a:ext cx="18002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1187450" y="2205038"/>
            <a:ext cx="2376488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1331913" y="2492375"/>
            <a:ext cx="2160587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1692275" y="4005263"/>
            <a:ext cx="129540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1692275" y="4221163"/>
            <a:ext cx="15113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1403350" y="4508500"/>
            <a:ext cx="223361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>
            <a:off x="1331913" y="5013325"/>
            <a:ext cx="22320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1187450" y="5229225"/>
            <a:ext cx="2889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2700338" y="1773238"/>
            <a:ext cx="1944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Document nou</a:t>
            </a:r>
            <a:endParaRPr lang="ro-RO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3276600" y="2420938"/>
            <a:ext cx="3240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Comic Sans MS" pitchFamily="66" charset="0"/>
              </a:rPr>
              <a:t>Deschidere document existent</a:t>
            </a:r>
            <a:endParaRPr lang="ro-RO" sz="1600" b="1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3492500" y="2852738"/>
            <a:ext cx="2592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Salvare document</a:t>
            </a:r>
            <a:endParaRPr lang="ro-RO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3563938" y="3357563"/>
            <a:ext cx="32400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Salvare document sub un alt nume si in alt loc</a:t>
            </a:r>
            <a:endParaRPr lang="ro-RO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4361" name="Line 25"/>
          <p:cNvSpPr>
            <a:spLocks noChangeShapeType="1"/>
          </p:cNvSpPr>
          <p:nvPr/>
        </p:nvSpPr>
        <p:spPr bwMode="auto">
          <a:xfrm>
            <a:off x="1116013" y="1989138"/>
            <a:ext cx="719137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62" name="Text Box 26"/>
          <p:cNvSpPr txBox="1">
            <a:spLocks noChangeArrowheads="1"/>
          </p:cNvSpPr>
          <p:nvPr/>
        </p:nvSpPr>
        <p:spPr bwMode="auto">
          <a:xfrm>
            <a:off x="3059113" y="3933825"/>
            <a:ext cx="208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Comic Sans MS" pitchFamily="66" charset="0"/>
              </a:rPr>
              <a:t>Setarile paginii</a:t>
            </a:r>
            <a:endParaRPr lang="ro-RO" sz="1600" b="1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4363" name="Text Box 27"/>
          <p:cNvSpPr txBox="1">
            <a:spLocks noChangeArrowheads="1"/>
          </p:cNvSpPr>
          <p:nvPr/>
        </p:nvSpPr>
        <p:spPr bwMode="auto">
          <a:xfrm>
            <a:off x="3276600" y="4221163"/>
            <a:ext cx="3167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Comic Sans MS" pitchFamily="66" charset="0"/>
              </a:rPr>
              <a:t>Vizualizare inaintea imprimarii</a:t>
            </a:r>
            <a:endParaRPr lang="ro-RO" sz="1400" b="1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4364" name="Text Box 28"/>
          <p:cNvSpPr txBox="1">
            <a:spLocks noChangeArrowheads="1"/>
          </p:cNvSpPr>
          <p:nvPr/>
        </p:nvSpPr>
        <p:spPr bwMode="auto">
          <a:xfrm>
            <a:off x="3779838" y="4508500"/>
            <a:ext cx="2016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Imprimare </a:t>
            </a:r>
            <a:endParaRPr lang="ro-RO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4366" name="Text Box 30"/>
          <p:cNvSpPr txBox="1">
            <a:spLocks noChangeArrowheads="1"/>
          </p:cNvSpPr>
          <p:nvPr/>
        </p:nvSpPr>
        <p:spPr bwMode="auto">
          <a:xfrm>
            <a:off x="3563938" y="5516563"/>
            <a:ext cx="2232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Proprietati</a:t>
            </a:r>
            <a:endParaRPr lang="ro-RO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4367" name="Text Box 31"/>
          <p:cNvSpPr txBox="1">
            <a:spLocks noChangeArrowheads="1"/>
          </p:cNvSpPr>
          <p:nvPr/>
        </p:nvSpPr>
        <p:spPr bwMode="auto">
          <a:xfrm>
            <a:off x="1258888" y="6021388"/>
            <a:ext cx="2447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Iesire din program</a:t>
            </a:r>
            <a:endParaRPr lang="ro-RO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993344" y="6345816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19000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C9EC-A8D3-40FF-8EC1-4FD6ADA9E3EB}" type="slidenum">
              <a:rPr lang="en-US"/>
              <a:pPr/>
              <a:t>11</a:t>
            </a:fld>
            <a:endParaRPr lang="en-US"/>
          </a:p>
        </p:txBody>
      </p:sp>
      <p:pic>
        <p:nvPicPr>
          <p:cNvPr id="15368" name="Picture 8" descr="Tabele,imagin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484313"/>
            <a:ext cx="6056313" cy="4352925"/>
          </a:xfrm>
          <a:prstGeom prst="rect">
            <a:avLst/>
          </a:prstGeom>
          <a:noFill/>
        </p:spPr>
      </p:pic>
      <p:sp>
        <p:nvSpPr>
          <p:cNvPr id="15369" name="Line 9"/>
          <p:cNvSpPr>
            <a:spLocks noChangeShapeType="1"/>
          </p:cNvSpPr>
          <p:nvPr/>
        </p:nvSpPr>
        <p:spPr bwMode="auto">
          <a:xfrm flipV="1">
            <a:off x="4140200" y="5734050"/>
            <a:ext cx="2879725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H="1" flipV="1">
            <a:off x="2700338" y="4797425"/>
            <a:ext cx="4464050" cy="4318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V="1">
            <a:off x="2627313" y="3933825"/>
            <a:ext cx="649287" cy="142875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 flipH="1">
            <a:off x="3492500" y="4076700"/>
            <a:ext cx="935038" cy="215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3635375" y="4365625"/>
            <a:ext cx="1223963" cy="2159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4787900" y="4437063"/>
            <a:ext cx="13684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Comic Sans MS" pitchFamily="66" charset="0"/>
              </a:rPr>
              <a:t>Clic dreapta - Paste</a:t>
            </a:r>
            <a:endParaRPr lang="ro-RO" sz="1400">
              <a:latin typeface="Comic Sans MS" pitchFamily="66" charset="0"/>
            </a:endParaRPr>
          </a:p>
        </p:txBody>
      </p:sp>
      <p:sp>
        <p:nvSpPr>
          <p:cNvPr id="15376" name="Oval 16"/>
          <p:cNvSpPr>
            <a:spLocks noChangeArrowheads="1"/>
          </p:cNvSpPr>
          <p:nvPr/>
        </p:nvSpPr>
        <p:spPr bwMode="auto">
          <a:xfrm>
            <a:off x="3708400" y="5589588"/>
            <a:ext cx="504825" cy="215900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>
            <a:off x="4067175" y="5876925"/>
            <a:ext cx="431800" cy="2159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4572000" y="5805488"/>
            <a:ext cx="21605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Centaur" pitchFamily="18" charset="0"/>
              </a:rPr>
              <a:t>Butoane pentru introducerea de imagini</a:t>
            </a:r>
            <a:endParaRPr lang="ro-RO" sz="1400" b="1">
              <a:solidFill>
                <a:schemeClr val="tx2"/>
              </a:solidFill>
              <a:latin typeface="Centaur" pitchFamily="18" charset="0"/>
            </a:endParaRPr>
          </a:p>
        </p:txBody>
      </p:sp>
      <p:sp>
        <p:nvSpPr>
          <p:cNvPr id="15379" name="Oval 19"/>
          <p:cNvSpPr>
            <a:spLocks noChangeArrowheads="1"/>
          </p:cNvSpPr>
          <p:nvPr/>
        </p:nvSpPr>
        <p:spPr bwMode="auto">
          <a:xfrm>
            <a:off x="4572000" y="1700213"/>
            <a:ext cx="433388" cy="215900"/>
          </a:xfrm>
          <a:prstGeom prst="ellips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AutoShape 20"/>
          <p:cNvSpPr>
            <a:spLocks noChangeArrowheads="1"/>
          </p:cNvSpPr>
          <p:nvPr/>
        </p:nvSpPr>
        <p:spPr bwMode="auto">
          <a:xfrm rot="20144002" flipV="1">
            <a:off x="4932363" y="1412875"/>
            <a:ext cx="955675" cy="169863"/>
          </a:xfrm>
          <a:prstGeom prst="rightArrow">
            <a:avLst>
              <a:gd name="adj1" fmla="val 50000"/>
              <a:gd name="adj2" fmla="val 1406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5724525" y="1125538"/>
            <a:ext cx="18002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chemeClr val="folHlink"/>
                </a:solidFill>
                <a:latin typeface="Comic Sans MS" pitchFamily="66" charset="0"/>
              </a:rPr>
              <a:t>Butoane pentru tabele</a:t>
            </a:r>
            <a:endParaRPr lang="ro-RO" sz="1400" b="1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 flipV="1">
            <a:off x="3851275" y="1125538"/>
            <a:ext cx="647700" cy="64928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4140200" y="692150"/>
            <a:ext cx="223202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folHlink"/>
                </a:solidFill>
                <a:latin typeface="Comic Sans MS" pitchFamily="66" charset="0"/>
              </a:rPr>
              <a:t>Meniu  - pentru tabele (Insert- Table, Draw Table)</a:t>
            </a:r>
            <a:endParaRPr lang="ro-RO" sz="1200" b="1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5384" name="Line 24"/>
          <p:cNvSpPr>
            <a:spLocks noChangeShapeType="1"/>
          </p:cNvSpPr>
          <p:nvPr/>
        </p:nvSpPr>
        <p:spPr bwMode="auto">
          <a:xfrm flipH="1" flipV="1">
            <a:off x="1979613" y="1052513"/>
            <a:ext cx="576262" cy="5762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395288" y="620713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folHlink"/>
                </a:solidFill>
                <a:latin typeface="Comic Sans MS" pitchFamily="66" charset="0"/>
              </a:rPr>
              <a:t>Meniu – pentru Imagini     (Insert – Picture)</a:t>
            </a:r>
            <a:endParaRPr lang="ro-RO" sz="1200" b="1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5386" name="Text Box 26"/>
          <p:cNvSpPr txBox="1">
            <a:spLocks noChangeArrowheads="1"/>
          </p:cNvSpPr>
          <p:nvPr/>
        </p:nvSpPr>
        <p:spPr bwMode="auto">
          <a:xfrm>
            <a:off x="1763713" y="260350"/>
            <a:ext cx="424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  <a:latin typeface="Matura MT Script Capitals" pitchFamily="66" charset="0"/>
              </a:rPr>
              <a:t>Introducere Iamgini si tabele</a:t>
            </a:r>
            <a:endParaRPr lang="ro-RO" sz="2400">
              <a:solidFill>
                <a:schemeClr val="tx2"/>
              </a:solidFill>
              <a:latin typeface="Matura MT Script Capitals" pitchFamily="66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79030" y="6345816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ransition spd="slow" advClick="0" advTm="14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5DD8-989B-4622-B18E-55CA836F3DD0}" type="slidenum">
              <a:rPr lang="en-US"/>
              <a:pPr/>
              <a:t>12</a:t>
            </a:fld>
            <a:endParaRPr lang="en-US"/>
          </a:p>
        </p:txBody>
      </p:sp>
      <p:sp>
        <p:nvSpPr>
          <p:cNvPr id="28676" name="WordArt 4"/>
          <p:cNvSpPr>
            <a:spLocks noChangeArrowheads="1" noChangeShapeType="1" noTextEdit="1"/>
          </p:cNvSpPr>
          <p:nvPr/>
        </p:nvSpPr>
        <p:spPr bwMode="auto">
          <a:xfrm rot="21388808">
            <a:off x="1932988" y="1681083"/>
            <a:ext cx="6096607" cy="20161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44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611192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Jokerman LET"/>
              </a:rPr>
              <a:t>Sfarsit</a:t>
            </a:r>
            <a:endParaRPr lang="en-US" sz="44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611192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Jokerman LET"/>
            </a:endParaRPr>
          </a:p>
        </p:txBody>
      </p:sp>
      <p:sp>
        <p:nvSpPr>
          <p:cNvPr id="28677" name="WordArt 5"/>
          <p:cNvSpPr>
            <a:spLocks noChangeArrowheads="1" noChangeShapeType="1" noTextEdit="1"/>
          </p:cNvSpPr>
          <p:nvPr/>
        </p:nvSpPr>
        <p:spPr bwMode="auto">
          <a:xfrm>
            <a:off x="2987675" y="4868863"/>
            <a:ext cx="334327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Snap ITC"/>
              </a:rPr>
              <a:t>Iti multumesc</a:t>
            </a:r>
          </a:p>
          <a:p>
            <a:pPr algn="ctr"/>
            <a:r>
              <a:rPr lang="en-US" sz="28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Snap ITC"/>
              </a:rPr>
              <a:t> pentru rabdare!</a:t>
            </a:r>
          </a:p>
        </p:txBody>
      </p:sp>
      <p:sp>
        <p:nvSpPr>
          <p:cNvPr id="2867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019925" y="5516563"/>
            <a:ext cx="1223963" cy="576262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WordArt 8"/>
          <p:cNvSpPr>
            <a:spLocks noChangeArrowheads="1" noChangeShapeType="1" noTextEdit="1"/>
          </p:cNvSpPr>
          <p:nvPr/>
        </p:nvSpPr>
        <p:spPr bwMode="auto">
          <a:xfrm rot="1041833">
            <a:off x="7451725" y="5516563"/>
            <a:ext cx="503238" cy="55086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4358167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Harrington"/>
              </a:rPr>
              <a:t>Test</a:t>
            </a:r>
          </a:p>
        </p:txBody>
      </p:sp>
      <p:sp>
        <p:nvSpPr>
          <p:cNvPr id="28682" name="AutoShape 10">
            <a:hlinkClick r:id="rId2" action="ppaction://program" highlightClick="1"/>
          </p:cNvPr>
          <p:cNvSpPr>
            <a:spLocks noChangeArrowheads="1"/>
          </p:cNvSpPr>
          <p:nvPr/>
        </p:nvSpPr>
        <p:spPr bwMode="auto">
          <a:xfrm>
            <a:off x="1258888" y="981075"/>
            <a:ext cx="504825" cy="647700"/>
          </a:xfrm>
          <a:prstGeom prst="actionButtonHelp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84" name="AutoShape 1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1476375" y="6092825"/>
            <a:ext cx="719138" cy="576263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921906" y="6345816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folHlink"/>
                </a:solidFill>
                <a:latin typeface="Ravie" pitchFamily="82" charset="0"/>
              </a:rPr>
              <a:t>Prof. </a:t>
            </a:r>
            <a:r>
              <a:rPr lang="ro-RO" b="1" dirty="0" smtClean="0">
                <a:solidFill>
                  <a:schemeClr val="folHlink"/>
                </a:solidFill>
                <a:latin typeface="Ravie" pitchFamily="82" charset="0"/>
              </a:rPr>
              <a:t>ROMEO BOLOHAN</a:t>
            </a:r>
            <a:endParaRPr lang="en-US" b="1" dirty="0">
              <a:solidFill>
                <a:schemeClr val="folHlink"/>
              </a:solidFill>
              <a:latin typeface="Ravie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  <p:bldP spid="28677" grpId="0" animBg="1"/>
    </p:bldLst>
  </p:timing>
</p:sld>
</file>

<file path=ppt/theme/theme1.xml><?xml version="1.0" encoding="utf-8"?>
<a:theme xmlns:a="http://schemas.openxmlformats.org/drawingml/2006/main" name="0lectie_word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0lectie_word</Template>
  <TotalTime>2</TotalTime>
  <Words>468</Words>
  <Application>Microsoft PowerPoint</Application>
  <PresentationFormat>On-screen Show (4:3)</PresentationFormat>
  <Paragraphs>115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Comic Sans MS</vt:lpstr>
      <vt:lpstr>Ravie</vt:lpstr>
      <vt:lpstr>Cataneo BT</vt:lpstr>
      <vt:lpstr>Matura MT Script Capitals</vt:lpstr>
      <vt:lpstr>Castellar</vt:lpstr>
      <vt:lpstr>Centaur</vt:lpstr>
      <vt:lpstr>0lectie_word</vt:lpstr>
      <vt:lpstr>Slide 1</vt:lpstr>
      <vt:lpstr>Cuprins:</vt:lpstr>
      <vt:lpstr>Slide 3</vt:lpstr>
      <vt:lpstr>Taste folosite pentru scris </vt:lpstr>
      <vt:lpstr>Operatiile care se pot face intr-un document:</vt:lpstr>
      <vt:lpstr>Elementele ferestrei Word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romeo</dc:creator>
  <cp:lastModifiedBy>romeo</cp:lastModifiedBy>
  <cp:revision>1</cp:revision>
  <dcterms:created xsi:type="dcterms:W3CDTF">2008-11-26T19:36:19Z</dcterms:created>
  <dcterms:modified xsi:type="dcterms:W3CDTF">2008-11-26T19:38:41Z</dcterms:modified>
</cp:coreProperties>
</file>